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7" r:id="rId13"/>
    <p:sldId id="267" r:id="rId14"/>
    <p:sldId id="268" r:id="rId15"/>
    <p:sldId id="278" r:id="rId16"/>
    <p:sldId id="279" r:id="rId17"/>
    <p:sldId id="269" r:id="rId18"/>
    <p:sldId id="270" r:id="rId19"/>
    <p:sldId id="280" r:id="rId20"/>
    <p:sldId id="271" r:id="rId21"/>
    <p:sldId id="272" r:id="rId22"/>
    <p:sldId id="273" r:id="rId23"/>
    <p:sldId id="274" r:id="rId24"/>
    <p:sldId id="276" r:id="rId25"/>
    <p:sldId id="281" r:id="rId26"/>
    <p:sldId id="282" r:id="rId27"/>
    <p:sldId id="284" r:id="rId28"/>
    <p:sldId id="283" r:id="rId29"/>
    <p:sldId id="275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1911" autoAdjust="0"/>
  </p:normalViewPr>
  <p:slideViewPr>
    <p:cSldViewPr snapToGrid="0">
      <p:cViewPr varScale="1">
        <p:scale>
          <a:sx n="51" d="100"/>
          <a:sy n="51" d="100"/>
        </p:scale>
        <p:origin x="1000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Shape 15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Witam </a:t>
            </a:r>
          </a:p>
          <a:p>
            <a:r>
              <a:t>PZPS wojewódzki związek </a:t>
            </a:r>
          </a:p>
          <a:p>
            <a:r>
              <a:t>Volleystation </a:t>
            </a:r>
          </a:p>
          <a:p>
            <a:r>
              <a:t>Czasu mało </a:t>
            </a:r>
          </a:p>
          <a:p>
            <a:r>
              <a:t>Obsługa Volleystation w kontekście trenera </a:t>
            </a:r>
          </a:p>
          <a:p>
            <a:r>
              <a:t>Statystyka kodowanie ocena </a:t>
            </a:r>
          </a:p>
          <a:p>
            <a:r>
              <a:t>Zapraszam na kurs statystka zapisy na pod moim mailem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Witam </a:t>
            </a:r>
          </a:p>
          <a:p>
            <a:r>
              <a:t>PZPS wojewódzki związek </a:t>
            </a:r>
          </a:p>
          <a:p>
            <a:r>
              <a:t>Volleystation </a:t>
            </a:r>
          </a:p>
          <a:p>
            <a:r>
              <a:t>Czasu mało </a:t>
            </a:r>
          </a:p>
          <a:p>
            <a:r>
              <a:t>Obsługa Volleystation w kontekście trenera </a:t>
            </a:r>
          </a:p>
          <a:p>
            <a:r>
              <a:t>Statystyka kodowanie ocena </a:t>
            </a:r>
          </a:p>
          <a:p>
            <a:r>
              <a:t>Zapraszam na kurs statystka zapisy na pod moim mailem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3" name="Shape 2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Witam </a:t>
            </a:r>
          </a:p>
          <a:p>
            <a:r>
              <a:t>PZPS wojewódzki związek </a:t>
            </a:r>
          </a:p>
          <a:p>
            <a:r>
              <a:t>Volleystation </a:t>
            </a:r>
          </a:p>
          <a:p>
            <a:r>
              <a:t>Czasu mało </a:t>
            </a:r>
          </a:p>
          <a:p>
            <a:r>
              <a:t>Obsługa Volleystation w kontekście trenera </a:t>
            </a:r>
          </a:p>
          <a:p>
            <a:r>
              <a:t>Statystyka kodowanie ocena </a:t>
            </a:r>
          </a:p>
          <a:p>
            <a:r>
              <a:t>Zapraszam na kurs statystka zapisy na pod moim mailem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3" name="Shape 2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Witam </a:t>
            </a:r>
          </a:p>
          <a:p>
            <a:r>
              <a:t>PZPS wojewódzki związek </a:t>
            </a:r>
          </a:p>
          <a:p>
            <a:r>
              <a:t>Volleystation </a:t>
            </a:r>
          </a:p>
          <a:p>
            <a:r>
              <a:t>Czasu mało </a:t>
            </a:r>
          </a:p>
          <a:p>
            <a:r>
              <a:t>Obsługa Volleystation w kontekście trenera </a:t>
            </a:r>
          </a:p>
          <a:p>
            <a:r>
              <a:t>Statystyka kodowanie ocena </a:t>
            </a:r>
          </a:p>
          <a:p>
            <a:r>
              <a:t>Zapraszam na kurs statystka zapisy na pod moim mailem </a:t>
            </a:r>
          </a:p>
        </p:txBody>
      </p:sp>
    </p:spTree>
    <p:extLst>
      <p:ext uri="{BB962C8B-B14F-4D97-AF65-F5344CB8AC3E}">
        <p14:creationId xmlns:p14="http://schemas.microsoft.com/office/powerpoint/2010/main" val="4062148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8" name="Shape 2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Witam </a:t>
            </a:r>
          </a:p>
          <a:p>
            <a:r>
              <a:t>PZPS wojewódzki związek </a:t>
            </a:r>
          </a:p>
          <a:p>
            <a:r>
              <a:t>Volleystation </a:t>
            </a:r>
          </a:p>
          <a:p>
            <a:r>
              <a:t>Czasu mało </a:t>
            </a:r>
          </a:p>
          <a:p>
            <a:r>
              <a:t>Obsługa Volleystation w kontekście trenera </a:t>
            </a:r>
          </a:p>
          <a:p>
            <a:r>
              <a:t>Statystyka kodowanie ocena </a:t>
            </a:r>
          </a:p>
          <a:p>
            <a:r>
              <a:t>Zapraszam na kurs statystka zapisy na pod moim mailem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3" name="Shape 2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Witam </a:t>
            </a:r>
          </a:p>
          <a:p>
            <a:r>
              <a:t>PZPS wojewódzki związek </a:t>
            </a:r>
          </a:p>
          <a:p>
            <a:r>
              <a:t>Volleystation </a:t>
            </a:r>
          </a:p>
          <a:p>
            <a:r>
              <a:t>Czasu mało </a:t>
            </a:r>
          </a:p>
          <a:p>
            <a:r>
              <a:t>Obsługa Volleystation w kontekście trenera </a:t>
            </a:r>
          </a:p>
          <a:p>
            <a:r>
              <a:t>Statystyka kodowanie ocena </a:t>
            </a:r>
          </a:p>
          <a:p>
            <a:r>
              <a:t>Zapraszam na kurs statystka zapisy na pod moim mailem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3" name="Shape 2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Witam </a:t>
            </a:r>
          </a:p>
          <a:p>
            <a:r>
              <a:t>PZPS wojewódzki związek </a:t>
            </a:r>
          </a:p>
          <a:p>
            <a:r>
              <a:t>Volleystation </a:t>
            </a:r>
          </a:p>
          <a:p>
            <a:r>
              <a:t>Czasu mało </a:t>
            </a:r>
          </a:p>
          <a:p>
            <a:r>
              <a:t>Obsługa Volleystation w kontekście trenera </a:t>
            </a:r>
          </a:p>
          <a:p>
            <a:r>
              <a:t>Statystyka kodowanie ocena </a:t>
            </a:r>
          </a:p>
          <a:p>
            <a:r>
              <a:t>Zapraszam na kurs statystka zapisy na pod moim mailem </a:t>
            </a:r>
          </a:p>
        </p:txBody>
      </p:sp>
    </p:spTree>
    <p:extLst>
      <p:ext uri="{BB962C8B-B14F-4D97-AF65-F5344CB8AC3E}">
        <p14:creationId xmlns:p14="http://schemas.microsoft.com/office/powerpoint/2010/main" val="15091612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3" name="Shape 2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Witam </a:t>
            </a:r>
          </a:p>
          <a:p>
            <a:r>
              <a:t>PZPS wojewódzki związek </a:t>
            </a:r>
          </a:p>
          <a:p>
            <a:r>
              <a:t>Volleystation </a:t>
            </a:r>
          </a:p>
          <a:p>
            <a:r>
              <a:t>Czasu mało </a:t>
            </a:r>
          </a:p>
          <a:p>
            <a:r>
              <a:t>Obsługa Volleystation w kontekście trenera </a:t>
            </a:r>
          </a:p>
          <a:p>
            <a:r>
              <a:t>Statystyka kodowanie ocena </a:t>
            </a:r>
          </a:p>
          <a:p>
            <a:r>
              <a:t>Zapraszam na kurs statystka zapisy na pod moim mailem </a:t>
            </a:r>
          </a:p>
        </p:txBody>
      </p:sp>
    </p:spTree>
    <p:extLst>
      <p:ext uri="{BB962C8B-B14F-4D97-AF65-F5344CB8AC3E}">
        <p14:creationId xmlns:p14="http://schemas.microsoft.com/office/powerpoint/2010/main" val="37734741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Witam </a:t>
            </a:r>
          </a:p>
          <a:p>
            <a:r>
              <a:t>PZPS wojewódzki związek </a:t>
            </a:r>
          </a:p>
          <a:p>
            <a:r>
              <a:t>Volleystation </a:t>
            </a:r>
          </a:p>
          <a:p>
            <a:r>
              <a:t>Czasu mało </a:t>
            </a:r>
          </a:p>
          <a:p>
            <a:r>
              <a:t>Obsługa Volleystation w kontekście trenera </a:t>
            </a:r>
          </a:p>
          <a:p>
            <a:r>
              <a:t>Statystyka kodowanie ocena </a:t>
            </a:r>
          </a:p>
          <a:p>
            <a:r>
              <a:t>Zapraszam na kurs statystka zapisy na pod moim mailem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3" name="Shape 2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Witam </a:t>
            </a:r>
          </a:p>
          <a:p>
            <a:r>
              <a:t>PZPS wojewódzki związek </a:t>
            </a:r>
          </a:p>
          <a:p>
            <a:r>
              <a:t>Volleystation </a:t>
            </a:r>
          </a:p>
          <a:p>
            <a:r>
              <a:t>Czasu mało </a:t>
            </a:r>
          </a:p>
          <a:p>
            <a:r>
              <a:t>Obsługa Volleystation w kontekście trenera </a:t>
            </a:r>
          </a:p>
          <a:p>
            <a:r>
              <a:t>Statystyka kodowanie ocena </a:t>
            </a:r>
          </a:p>
          <a:p>
            <a:r>
              <a:t>Zapraszam na kurs statystka zapisy na pod moim mailem 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3" name="Shape 2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Witam </a:t>
            </a:r>
          </a:p>
          <a:p>
            <a:r>
              <a:t>PZPS wojewódzki związek </a:t>
            </a:r>
          </a:p>
          <a:p>
            <a:r>
              <a:t>Volleystation </a:t>
            </a:r>
          </a:p>
          <a:p>
            <a:r>
              <a:t>Czasu mało </a:t>
            </a:r>
          </a:p>
          <a:p>
            <a:r>
              <a:t>Obsługa Volleystation w kontekście trenera </a:t>
            </a:r>
          </a:p>
          <a:p>
            <a:r>
              <a:t>Statystyka kodowanie ocena </a:t>
            </a:r>
          </a:p>
          <a:p>
            <a:r>
              <a:t>Zapraszam na kurs statystka zapisy na pod moim mailem </a:t>
            </a:r>
          </a:p>
        </p:txBody>
      </p:sp>
    </p:spTree>
    <p:extLst>
      <p:ext uri="{BB962C8B-B14F-4D97-AF65-F5344CB8AC3E}">
        <p14:creationId xmlns:p14="http://schemas.microsoft.com/office/powerpoint/2010/main" val="481502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Witam </a:t>
            </a:r>
          </a:p>
          <a:p>
            <a:r>
              <a:t>PZPS wojewódzki związek </a:t>
            </a:r>
          </a:p>
          <a:p>
            <a:r>
              <a:t>Volleystation </a:t>
            </a:r>
          </a:p>
          <a:p>
            <a:r>
              <a:t>Czasu mało </a:t>
            </a:r>
          </a:p>
          <a:p>
            <a:r>
              <a:t>Obsługa Volleystation w kontekście trenera </a:t>
            </a:r>
          </a:p>
          <a:p>
            <a:r>
              <a:t>Statystyka kodowanie ocena </a:t>
            </a:r>
          </a:p>
          <a:p>
            <a:r>
              <a:t>Zapraszam na kurs statystka zapisy na pod moim mailem 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8" name="Shape 2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Witam </a:t>
            </a:r>
          </a:p>
          <a:p>
            <a:r>
              <a:t>PZPS wojewódzki związek </a:t>
            </a:r>
          </a:p>
          <a:p>
            <a:r>
              <a:t>Volleystation </a:t>
            </a:r>
          </a:p>
          <a:p>
            <a:r>
              <a:t>Czasu mało </a:t>
            </a:r>
          </a:p>
          <a:p>
            <a:r>
              <a:t>Obsługa Volleystation w kontekście trenera </a:t>
            </a:r>
          </a:p>
          <a:p>
            <a:r>
              <a:t>Statystyka kodowanie ocena </a:t>
            </a:r>
          </a:p>
          <a:p>
            <a:r>
              <a:t>Zapraszam na kurs statystka zapisy na pod moim mailem 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3" name="Shape 2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Witam </a:t>
            </a:r>
          </a:p>
          <a:p>
            <a:r>
              <a:t>PZPS wojewódzki związek </a:t>
            </a:r>
          </a:p>
          <a:p>
            <a:r>
              <a:t>Volleystation </a:t>
            </a:r>
          </a:p>
          <a:p>
            <a:r>
              <a:t>Czasu mało </a:t>
            </a:r>
          </a:p>
          <a:p>
            <a:r>
              <a:t>Obsługa Volleystation w kontekście trenera </a:t>
            </a:r>
          </a:p>
          <a:p>
            <a:r>
              <a:t>Statystyka kodowanie ocena </a:t>
            </a:r>
          </a:p>
          <a:p>
            <a:r>
              <a:t>Zapraszam na kurs statystka zapisy na pod moim mailem 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8" name="Shape 2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Witam </a:t>
            </a:r>
          </a:p>
          <a:p>
            <a:r>
              <a:t>PZPS wojewódzki związek </a:t>
            </a:r>
          </a:p>
          <a:p>
            <a:r>
              <a:t>Volleystation </a:t>
            </a:r>
          </a:p>
          <a:p>
            <a:r>
              <a:t>Czasu mało </a:t>
            </a:r>
          </a:p>
          <a:p>
            <a:r>
              <a:t>Obsługa Volleystation w kontekście trenera </a:t>
            </a:r>
          </a:p>
          <a:p>
            <a:r>
              <a:t>Statystyka kodowanie ocena </a:t>
            </a:r>
          </a:p>
          <a:p>
            <a:r>
              <a:t>Zapraszam na kurs statystka zapisy na pod moim mailem 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2" name="Shape 2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Witam</a:t>
            </a:r>
            <a:r>
              <a:rPr dirty="0"/>
              <a:t> </a:t>
            </a:r>
          </a:p>
          <a:p>
            <a:r>
              <a:rPr dirty="0"/>
              <a:t>PZPS </a:t>
            </a:r>
            <a:r>
              <a:rPr dirty="0" err="1"/>
              <a:t>wojewódzki</a:t>
            </a:r>
            <a:r>
              <a:rPr dirty="0"/>
              <a:t> </a:t>
            </a:r>
            <a:r>
              <a:rPr dirty="0" err="1"/>
              <a:t>związek</a:t>
            </a:r>
            <a:r>
              <a:rPr dirty="0"/>
              <a:t> </a:t>
            </a:r>
          </a:p>
          <a:p>
            <a:r>
              <a:rPr dirty="0" err="1"/>
              <a:t>Volleystation</a:t>
            </a:r>
            <a:r>
              <a:rPr dirty="0"/>
              <a:t> </a:t>
            </a:r>
          </a:p>
          <a:p>
            <a:r>
              <a:rPr dirty="0" err="1"/>
              <a:t>Czasu</a:t>
            </a:r>
            <a:r>
              <a:rPr dirty="0"/>
              <a:t> </a:t>
            </a:r>
            <a:r>
              <a:rPr dirty="0" err="1"/>
              <a:t>mało</a:t>
            </a:r>
            <a:r>
              <a:rPr dirty="0"/>
              <a:t> </a:t>
            </a:r>
          </a:p>
          <a:p>
            <a:r>
              <a:rPr dirty="0" err="1"/>
              <a:t>Obsługa</a:t>
            </a:r>
            <a:r>
              <a:rPr dirty="0"/>
              <a:t> </a:t>
            </a:r>
            <a:r>
              <a:rPr dirty="0" err="1"/>
              <a:t>Volleystation</a:t>
            </a:r>
            <a:r>
              <a:rPr dirty="0"/>
              <a:t> w </a:t>
            </a:r>
            <a:r>
              <a:rPr dirty="0" err="1"/>
              <a:t>kontekście</a:t>
            </a:r>
            <a:r>
              <a:rPr dirty="0"/>
              <a:t> </a:t>
            </a:r>
            <a:r>
              <a:rPr dirty="0" err="1"/>
              <a:t>trenera</a:t>
            </a:r>
            <a:r>
              <a:rPr dirty="0"/>
              <a:t> </a:t>
            </a:r>
          </a:p>
          <a:p>
            <a:r>
              <a:rPr dirty="0" err="1"/>
              <a:t>Statystyka</a:t>
            </a:r>
            <a:r>
              <a:rPr dirty="0"/>
              <a:t> </a:t>
            </a:r>
            <a:r>
              <a:rPr dirty="0" err="1"/>
              <a:t>kodowanie</a:t>
            </a:r>
            <a:r>
              <a:rPr dirty="0"/>
              <a:t> </a:t>
            </a:r>
            <a:r>
              <a:rPr dirty="0" err="1"/>
              <a:t>ocena</a:t>
            </a:r>
            <a:r>
              <a:rPr dirty="0"/>
              <a:t> </a:t>
            </a:r>
          </a:p>
          <a:p>
            <a:r>
              <a:rPr dirty="0" err="1"/>
              <a:t>Zapraszam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kurs</a:t>
            </a:r>
            <a:r>
              <a:rPr dirty="0"/>
              <a:t> </a:t>
            </a:r>
            <a:r>
              <a:rPr dirty="0" err="1"/>
              <a:t>statystka</a:t>
            </a:r>
            <a:r>
              <a:rPr dirty="0"/>
              <a:t> </a:t>
            </a:r>
            <a:r>
              <a:rPr dirty="0" err="1"/>
              <a:t>zapisy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pod </a:t>
            </a:r>
            <a:r>
              <a:rPr dirty="0" err="1"/>
              <a:t>moim</a:t>
            </a:r>
            <a:r>
              <a:rPr dirty="0"/>
              <a:t> </a:t>
            </a:r>
            <a:r>
              <a:rPr dirty="0" err="1"/>
              <a:t>mailem</a:t>
            </a:r>
            <a:r>
              <a:rPr dirty="0"/>
              <a:t> 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0" name="Shape 2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Witam </a:t>
            </a:r>
          </a:p>
          <a:p>
            <a:r>
              <a:t>PZPS wojewódzki związek </a:t>
            </a:r>
          </a:p>
          <a:p>
            <a:r>
              <a:t>Volleystation </a:t>
            </a:r>
          </a:p>
          <a:p>
            <a:r>
              <a:t>Czasu mało </a:t>
            </a:r>
          </a:p>
          <a:p>
            <a:r>
              <a:t>Obsługa Volleystation w kontekście trenera </a:t>
            </a:r>
          </a:p>
          <a:p>
            <a:r>
              <a:t>Statystyka kodowanie ocena </a:t>
            </a:r>
          </a:p>
          <a:p>
            <a:r>
              <a:t>Zapraszam na kurs statystka zapisy na pod moim mailem 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0" name="Shape 2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Witam </a:t>
            </a:r>
          </a:p>
          <a:p>
            <a:r>
              <a:t>PZPS wojewódzki związek </a:t>
            </a:r>
          </a:p>
          <a:p>
            <a:r>
              <a:t>Volleystation </a:t>
            </a:r>
          </a:p>
          <a:p>
            <a:r>
              <a:t>Czasu mało </a:t>
            </a:r>
          </a:p>
          <a:p>
            <a:r>
              <a:t>Obsługa Volleystation w kontekście trenera </a:t>
            </a:r>
          </a:p>
          <a:p>
            <a:r>
              <a:t>Statystyka kodowanie ocena </a:t>
            </a:r>
          </a:p>
          <a:p>
            <a:r>
              <a:t>Zapraszam na kurs statystka zapisy na pod moim mailem </a:t>
            </a:r>
          </a:p>
        </p:txBody>
      </p:sp>
    </p:spTree>
    <p:extLst>
      <p:ext uri="{BB962C8B-B14F-4D97-AF65-F5344CB8AC3E}">
        <p14:creationId xmlns:p14="http://schemas.microsoft.com/office/powerpoint/2010/main" val="32853727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6" name="Shape 2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Witam </a:t>
            </a:r>
          </a:p>
          <a:p>
            <a:r>
              <a:t>PZPS wojewódzki związek </a:t>
            </a:r>
          </a:p>
          <a:p>
            <a:r>
              <a:t>Volleystation </a:t>
            </a:r>
          </a:p>
          <a:p>
            <a:r>
              <a:t>Czasu mało </a:t>
            </a:r>
          </a:p>
          <a:p>
            <a:r>
              <a:t>Obsługa Volleystation w kontekście trenera </a:t>
            </a:r>
          </a:p>
          <a:p>
            <a:r>
              <a:t>Statystyka kodowanie ocena </a:t>
            </a:r>
          </a:p>
          <a:p>
            <a:r>
              <a:t>Zapraszam na kurs statystka zapisy na pod moim mailem </a:t>
            </a:r>
          </a:p>
        </p:txBody>
      </p:sp>
    </p:spTree>
    <p:extLst>
      <p:ext uri="{BB962C8B-B14F-4D97-AF65-F5344CB8AC3E}">
        <p14:creationId xmlns:p14="http://schemas.microsoft.com/office/powerpoint/2010/main" val="13023044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6" name="Shape 2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Witam </a:t>
            </a:r>
          </a:p>
          <a:p>
            <a:r>
              <a:t>PZPS wojewódzki związek </a:t>
            </a:r>
          </a:p>
          <a:p>
            <a:r>
              <a:t>Volleystation </a:t>
            </a:r>
          </a:p>
          <a:p>
            <a:r>
              <a:t>Czasu mało </a:t>
            </a:r>
          </a:p>
          <a:p>
            <a:r>
              <a:t>Obsługa Volleystation w kontekście trenera </a:t>
            </a:r>
          </a:p>
          <a:p>
            <a:r>
              <a:t>Statystyka kodowanie ocena </a:t>
            </a:r>
          </a:p>
          <a:p>
            <a:r>
              <a:t>Zapraszam na kurs statystka zapisy na pod moim mailem </a:t>
            </a:r>
          </a:p>
        </p:txBody>
      </p:sp>
    </p:spTree>
    <p:extLst>
      <p:ext uri="{BB962C8B-B14F-4D97-AF65-F5344CB8AC3E}">
        <p14:creationId xmlns:p14="http://schemas.microsoft.com/office/powerpoint/2010/main" val="18967648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6" name="Shape 2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Witam </a:t>
            </a:r>
          </a:p>
          <a:p>
            <a:r>
              <a:t>PZPS wojewódzki związek </a:t>
            </a:r>
          </a:p>
          <a:p>
            <a:r>
              <a:t>Volleystation </a:t>
            </a:r>
          </a:p>
          <a:p>
            <a:r>
              <a:t>Czasu mało </a:t>
            </a:r>
          </a:p>
          <a:p>
            <a:r>
              <a:t>Obsługa Volleystation w kontekście trenera </a:t>
            </a:r>
          </a:p>
          <a:p>
            <a:r>
              <a:t>Statystyka kodowanie ocena </a:t>
            </a:r>
          </a:p>
          <a:p>
            <a:r>
              <a:t>Zapraszam na kurs statystka zapisy na pod moim mailem </a:t>
            </a:r>
          </a:p>
        </p:txBody>
      </p:sp>
    </p:spTree>
    <p:extLst>
      <p:ext uri="{BB962C8B-B14F-4D97-AF65-F5344CB8AC3E}">
        <p14:creationId xmlns:p14="http://schemas.microsoft.com/office/powerpoint/2010/main" val="24426368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6" name="Shape 2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Witam </a:t>
            </a:r>
          </a:p>
          <a:p>
            <a:r>
              <a:t>PZPS wojewódzki związek </a:t>
            </a:r>
          </a:p>
          <a:p>
            <a:r>
              <a:t>Volleystation </a:t>
            </a:r>
          </a:p>
          <a:p>
            <a:r>
              <a:t>Czasu mało </a:t>
            </a:r>
          </a:p>
          <a:p>
            <a:r>
              <a:t>Obsługa Volleystation w kontekście trenera </a:t>
            </a:r>
          </a:p>
          <a:p>
            <a:r>
              <a:t>Statystyka kodowanie ocena </a:t>
            </a:r>
          </a:p>
          <a:p>
            <a:r>
              <a:t>Zapraszam na kurs statystka zapisy na pod moim mailem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Shape 1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Witam </a:t>
            </a:r>
          </a:p>
          <a:p>
            <a:r>
              <a:t>PZPS wojewódzki związek </a:t>
            </a:r>
          </a:p>
          <a:p>
            <a:r>
              <a:t>Volleystation </a:t>
            </a:r>
          </a:p>
          <a:p>
            <a:r>
              <a:t>Czasu mało </a:t>
            </a:r>
          </a:p>
          <a:p>
            <a:r>
              <a:t>Obsługa Volleystation w kontekście trenera </a:t>
            </a:r>
          </a:p>
          <a:p>
            <a:r>
              <a:t>Statystyka kodowanie ocena </a:t>
            </a:r>
          </a:p>
          <a:p>
            <a:r>
              <a:t>Zapraszam na kurs statystka zapisy na pod moim mailem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Shape 1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Witam </a:t>
            </a:r>
          </a:p>
          <a:p>
            <a:r>
              <a:t>PZPS wojewódzki związek </a:t>
            </a:r>
          </a:p>
          <a:p>
            <a:r>
              <a:t>Volleystation </a:t>
            </a:r>
          </a:p>
          <a:p>
            <a:r>
              <a:t>Czasu mało </a:t>
            </a:r>
          </a:p>
          <a:p>
            <a:r>
              <a:t>Obsługa Volleystation w kontekście trenera </a:t>
            </a:r>
          </a:p>
          <a:p>
            <a:r>
              <a:t>Statystyka kodowanie ocena </a:t>
            </a:r>
          </a:p>
          <a:p>
            <a:r>
              <a:t>Zapraszam na kurs statystka zapisy na pod moim mailem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3" name="Shape 1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Witam </a:t>
            </a:r>
          </a:p>
          <a:p>
            <a:r>
              <a:t>PZPS wojewódzki związek </a:t>
            </a:r>
          </a:p>
          <a:p>
            <a:r>
              <a:t>Volleystation </a:t>
            </a:r>
          </a:p>
          <a:p>
            <a:r>
              <a:t>Czasu mało </a:t>
            </a:r>
          </a:p>
          <a:p>
            <a:r>
              <a:t>Obsługa Volleystation w kontekście trenera </a:t>
            </a:r>
          </a:p>
          <a:p>
            <a:r>
              <a:t>Statystyka kodowanie ocena </a:t>
            </a:r>
          </a:p>
          <a:p>
            <a:r>
              <a:t>Zapraszam na kurs statystka zapisy na pod moim mailem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Shape 1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Witam </a:t>
            </a:r>
          </a:p>
          <a:p>
            <a:r>
              <a:t>PZPS wojewódzki związek </a:t>
            </a:r>
          </a:p>
          <a:p>
            <a:r>
              <a:t>Volleystation </a:t>
            </a:r>
          </a:p>
          <a:p>
            <a:r>
              <a:t>Czasu mało </a:t>
            </a:r>
          </a:p>
          <a:p>
            <a:r>
              <a:t>Obsługa Volleystation w kontekście trenera </a:t>
            </a:r>
          </a:p>
          <a:p>
            <a:r>
              <a:t>Statystyka kodowanie ocena </a:t>
            </a:r>
          </a:p>
          <a:p>
            <a:r>
              <a:t>Zapraszam na kurs statystka zapisy na pod moim mailem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3" name="Shape 1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Witam </a:t>
            </a:r>
          </a:p>
          <a:p>
            <a:r>
              <a:t>PZPS wojewódzki związek </a:t>
            </a:r>
          </a:p>
          <a:p>
            <a:r>
              <a:t>Volleystation </a:t>
            </a:r>
          </a:p>
          <a:p>
            <a:r>
              <a:t>Czasu mało </a:t>
            </a:r>
          </a:p>
          <a:p>
            <a:r>
              <a:t>Obsługa Volleystation w kontekście trenera </a:t>
            </a:r>
          </a:p>
          <a:p>
            <a:r>
              <a:t>Statystyka kodowanie ocena </a:t>
            </a:r>
          </a:p>
          <a:p>
            <a:r>
              <a:t>Zapraszam na kurs statystka zapisy na pod moim mailem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8" name="Shape 1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Witam </a:t>
            </a:r>
          </a:p>
          <a:p>
            <a:r>
              <a:t>PZPS wojewódzki związek </a:t>
            </a:r>
          </a:p>
          <a:p>
            <a:r>
              <a:t>Volleystation </a:t>
            </a:r>
          </a:p>
          <a:p>
            <a:r>
              <a:t>Czasu mało </a:t>
            </a:r>
          </a:p>
          <a:p>
            <a:r>
              <a:t>Obsługa Volleystation w kontekście trenera </a:t>
            </a:r>
          </a:p>
          <a:p>
            <a:r>
              <a:t>Statystyka kodowanie ocena </a:t>
            </a:r>
          </a:p>
          <a:p>
            <a:r>
              <a:t>Zapraszam na kurs statystka zapisy na pod moim mailem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3" name="Shape 2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Witam </a:t>
            </a:r>
          </a:p>
          <a:p>
            <a:r>
              <a:t>PZPS wojewódzki związek </a:t>
            </a:r>
          </a:p>
          <a:p>
            <a:r>
              <a:t>Volleystation </a:t>
            </a:r>
          </a:p>
          <a:p>
            <a:r>
              <a:t>Czasu mało </a:t>
            </a:r>
          </a:p>
          <a:p>
            <a:r>
              <a:t>Obsługa Volleystation w kontekście trenera </a:t>
            </a:r>
          </a:p>
          <a:p>
            <a:r>
              <a:t>Statystyka kodowanie ocena </a:t>
            </a:r>
          </a:p>
          <a:p>
            <a:r>
              <a:t>Zapraszam na kurs statystka zapisy na pod moim mailem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ytuł"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i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471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t>Autor i data</a:t>
            </a:r>
          </a:p>
        </p:txBody>
      </p:sp>
      <p:sp>
        <p:nvSpPr>
          <p:cNvPr id="12" name="Tytuł prezentacji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Tytuł prezentacji</a:t>
            </a:r>
          </a:p>
        </p:txBody>
      </p:sp>
      <p:sp>
        <p:nvSpPr>
          <p:cNvPr id="13" name="Treść - poziom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104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5pPr>
          </a:lstStyle>
          <a:p>
            <a:r>
              <a:t>Podtytuł prezentacji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świadcze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reść - poziom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Oświadczenie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ażny f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reść - poziom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Informacje dotyczące fakt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Informacje dotyczące faktu</a:t>
            </a:r>
          </a:p>
        </p:txBody>
      </p:sp>
      <p:sp>
        <p:nvSpPr>
          <p:cNvPr id="108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y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Uznanie autorstw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Uznanie autorstwa</a:t>
            </a:r>
          </a:p>
        </p:txBody>
      </p:sp>
      <p:sp>
        <p:nvSpPr>
          <p:cNvPr id="116" name="Treść - poziom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„Cytat godny uwagi”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3 sztu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alony na ogrzane powietrze, widziane z dołu na tle bezchmurnego nieba"/>
          <p:cNvSpPr>
            <a:spLocks noGrp="1"/>
          </p:cNvSpPr>
          <p:nvPr>
            <p:ph type="pic" sz="quarter" idx="21"/>
          </p:nvPr>
        </p:nvSpPr>
        <p:spPr>
          <a:xfrm>
            <a:off x="15436504" y="1270000"/>
            <a:ext cx="8167167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Zbliżenie górnej części balonu na ogrzane powietrze widzianej z góry"/>
          <p:cNvSpPr>
            <a:spLocks noGrp="1"/>
          </p:cNvSpPr>
          <p:nvPr>
            <p:ph type="pic" sz="quarter" idx="22"/>
          </p:nvPr>
        </p:nvSpPr>
        <p:spPr>
          <a:xfrm>
            <a:off x="15461772" y="7085972"/>
            <a:ext cx="8148414" cy="5432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alony na ogrzane powietrze, widziane z dołu na tle bezchmurnego nieba"/>
          <p:cNvSpPr>
            <a:spLocks noGrp="1"/>
          </p:cNvSpPr>
          <p:nvPr>
            <p:ph type="pic" idx="23"/>
          </p:nvPr>
        </p:nvSpPr>
        <p:spPr>
          <a:xfrm>
            <a:off x="-124635" y="1270000"/>
            <a:ext cx="16859219" cy="112394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alony na ogrzane powietrze, widziane z dołu na tle bezchmurnego nieba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ajd tytułow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kst tytułowy"/>
          <p:cNvSpPr txBox="1">
            <a:spLocks noGrp="1"/>
          </p:cNvSpPr>
          <p:nvPr>
            <p:ph type="title"/>
          </p:nvPr>
        </p:nvSpPr>
        <p:spPr>
          <a:xfrm>
            <a:off x="3048000" y="2244725"/>
            <a:ext cx="18288000" cy="4775202"/>
          </a:xfrm>
          <a:prstGeom prst="rect">
            <a:avLst/>
          </a:prstGeom>
        </p:spPr>
        <p:txBody>
          <a:bodyPr lIns="91438" tIns="91438" rIns="91438" bIns="91438" anchor="b"/>
          <a:lstStyle>
            <a:lvl1pPr algn="ctr" defTabSz="1828754">
              <a:lnSpc>
                <a:spcPct val="90000"/>
              </a:lnSpc>
              <a:defRPr sz="12000" b="0" spc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Tekst tytułowy</a:t>
            </a:r>
          </a:p>
        </p:txBody>
      </p:sp>
      <p:sp>
        <p:nvSpPr>
          <p:cNvPr id="150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8" tIns="91438" rIns="91438" bIns="91438"/>
          <a:lstStyle>
            <a:lvl1pPr marL="0" indent="0" algn="ctr" defTabSz="1828754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0" algn="ctr" defTabSz="1828754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0" algn="ctr" defTabSz="1828754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0" algn="ctr" defTabSz="1828754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0" algn="ctr" defTabSz="1828754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51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22192340" y="12808589"/>
            <a:ext cx="515262" cy="538479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bliżenie górnej części balonu na ogrzane powietrze widzianej z góry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ytuł prezentacji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Tytuł prezentacji</a:t>
            </a:r>
          </a:p>
        </p:txBody>
      </p:sp>
      <p:sp>
        <p:nvSpPr>
          <p:cNvPr id="23" name="Autor i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 i data</a:t>
            </a:r>
          </a:p>
        </p:txBody>
      </p:sp>
      <p:sp>
        <p:nvSpPr>
          <p:cNvPr id="24" name="Treść - poziom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5pPr>
          </a:lstStyle>
          <a:p>
            <a:r>
              <a:t>Podtytuł prezentacji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zdjęcie (zamienn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bliżenie balonu na ogrzane powietrze widzianego z dołu"/>
          <p:cNvSpPr>
            <a:spLocks noGrp="1"/>
          </p:cNvSpPr>
          <p:nvPr>
            <p:ph type="pic" idx="21"/>
          </p:nvPr>
        </p:nvSpPr>
        <p:spPr>
          <a:xfrm>
            <a:off x="9226574" y="1270000"/>
            <a:ext cx="16840152" cy="111844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ytuł slajdu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Tytuł slajdu</a:t>
            </a:r>
          </a:p>
        </p:txBody>
      </p:sp>
      <p:sp>
        <p:nvSpPr>
          <p:cNvPr id="34" name="Treść - poziom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Podtytuł slajdu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ytuł slajdu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Tytuł slajdu</a:t>
            </a:r>
          </a:p>
        </p:txBody>
      </p:sp>
      <p:sp>
        <p:nvSpPr>
          <p:cNvPr id="43" name="Podtytuł slajd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Podtytuł slajdu</a:t>
            </a:r>
          </a:p>
        </p:txBody>
      </p:sp>
      <p:sp>
        <p:nvSpPr>
          <p:cNvPr id="44" name="Treść - poziom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reść - poziom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 ze zdjęc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odtytuł slajd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Podtytuł slajdu</a:t>
            </a:r>
          </a:p>
        </p:txBody>
      </p:sp>
      <p:sp>
        <p:nvSpPr>
          <p:cNvPr id="61" name="Treść - poziom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alony na ogrzane powietrze, widziane z dołu na tle bezchmurnego nieba"/>
          <p:cNvSpPr>
            <a:spLocks noGrp="1"/>
          </p:cNvSpPr>
          <p:nvPr>
            <p:ph type="pic" idx="22"/>
          </p:nvPr>
        </p:nvSpPr>
        <p:spPr>
          <a:xfrm>
            <a:off x="8432800" y="1263848"/>
            <a:ext cx="16850011" cy="11188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ytuł slajdu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Tytuł slajdu</a:t>
            </a:r>
          </a:p>
        </p:txBody>
      </p:sp>
      <p:sp>
        <p:nvSpPr>
          <p:cNvPr id="64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kcja"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ytuł sekcji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Tytuł sekcji</a:t>
            </a:r>
          </a:p>
        </p:txBody>
      </p:sp>
      <p:sp>
        <p:nvSpPr>
          <p:cNvPr id="72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ytuł slajdu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Tytuł slajdu</a:t>
            </a:r>
          </a:p>
        </p:txBody>
      </p:sp>
      <p:sp>
        <p:nvSpPr>
          <p:cNvPr id="80" name="Podtytuł slajd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Podtytuł slajdu</a:t>
            </a:r>
          </a:p>
        </p:txBody>
      </p:sp>
      <p:sp>
        <p:nvSpPr>
          <p:cNvPr id="8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ytuł programu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Tytuł programu</a:t>
            </a:r>
          </a:p>
        </p:txBody>
      </p:sp>
      <p:sp>
        <p:nvSpPr>
          <p:cNvPr id="89" name="Podtytuł program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Podtytuł programu</a:t>
            </a:r>
          </a:p>
        </p:txBody>
      </p:sp>
      <p:sp>
        <p:nvSpPr>
          <p:cNvPr id="90" name="Treść - poziom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Tematy programu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slajdu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Tytuł slajdu</a:t>
            </a:r>
          </a:p>
        </p:txBody>
      </p:sp>
      <p:sp>
        <p:nvSpPr>
          <p:cNvPr id="3" name="Treść - poziom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jpeg"/><Relationship Id="rId5" Type="http://schemas.openxmlformats.org/officeDocument/2006/relationships/image" Target="../media/image34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jpeg"/><Relationship Id="rId5" Type="http://schemas.openxmlformats.org/officeDocument/2006/relationships/image" Target="../media/image15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2283" y="2539357"/>
            <a:ext cx="3283143" cy="2088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6458" y="12589398"/>
            <a:ext cx="1228177" cy="7814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1A53AEDC-B790-57C4-EB4A-1992C8EB3AF2}"/>
              </a:ext>
            </a:extLst>
          </p:cNvPr>
          <p:cNvSpPr txBox="1"/>
          <p:nvPr/>
        </p:nvSpPr>
        <p:spPr>
          <a:xfrm>
            <a:off x="1328058" y="5352482"/>
            <a:ext cx="21488400" cy="2410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5000" b="1" i="0" u="none" strike="noStrike" cap="none" spc="0" normalizeH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VS Referee dla PZPS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6458" y="12589398"/>
            <a:ext cx="1228177" cy="781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0752884-A33D-E0DF-8F16-FF82018AE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259" y="1092200"/>
            <a:ext cx="4215141" cy="685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A31223C-603C-91E1-0401-173BC2C7E2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199" y="1092200"/>
            <a:ext cx="4215141" cy="828538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C618549-7D64-6047-4BA4-EDD0496BAD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200" y="3251200"/>
            <a:ext cx="4981200" cy="972890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2380E45-CD00-86F0-350B-F5EBED1C5A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259" y="7950200"/>
            <a:ext cx="4215141" cy="31877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5EF578B6-4523-464C-672C-D82A98C0E2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9928" y="3238500"/>
            <a:ext cx="4981199" cy="968220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6458" y="12589398"/>
            <a:ext cx="1228177" cy="781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80BBDE9-8860-618C-1F7A-B9C7653B86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814003"/>
            <a:ext cx="5207000" cy="1038145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DFD6C75-43C1-5E03-D742-C7468BA5FE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0" y="2338116"/>
            <a:ext cx="5207000" cy="1026755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ED25EC9-0D98-1684-BF92-45C115286C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964" y="2359673"/>
            <a:ext cx="5207000" cy="1025128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E440FCD-DDED-AF4B-6BB5-051601B523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2028" y="2338116"/>
            <a:ext cx="5157877" cy="1025128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6458" y="12589398"/>
            <a:ext cx="1228177" cy="781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80BBDE9-8860-618C-1F7A-B9C7653B86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1300686"/>
            <a:ext cx="5207000" cy="1038145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E1CE8ED-63CF-1B13-1480-6B05812EF8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01" y="1300686"/>
            <a:ext cx="5207000" cy="1036518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0250EAC-F8CC-0A75-3B57-E8683B229B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02" y="1300686"/>
            <a:ext cx="5182554" cy="1034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6819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6458" y="12589398"/>
            <a:ext cx="1228177" cy="781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BCA56262-0B7B-8E9F-5A9B-02960FB3E7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7" y="1351485"/>
            <a:ext cx="5559697" cy="1096302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2BC803C-20D5-C591-2C64-C178934ECE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85315"/>
            <a:ext cx="5828346" cy="1154741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7467760-DF19-D6DE-F8AE-B7BAF75C2F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0992" y="803529"/>
            <a:ext cx="5828346" cy="115291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6458" y="12589398"/>
            <a:ext cx="1228177" cy="781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0A21162-B598-474C-B35D-22FA8ECBDE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04850"/>
            <a:ext cx="5943600" cy="1175718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0058537-ED06-9907-8CBF-4379B179C0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399" y="704850"/>
            <a:ext cx="5943601" cy="1181290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5940EFB-8DE0-00B6-7F60-135138B74E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00" y="704850"/>
            <a:ext cx="5943600" cy="1179433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6458" y="12589398"/>
            <a:ext cx="1228177" cy="781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0A21162-B598-474C-B35D-22FA8ECBDE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04850"/>
            <a:ext cx="5943600" cy="11757184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429C6B84-4E5A-48AD-2E32-F26614EB95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400" y="658415"/>
            <a:ext cx="5943600" cy="1185005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D571BC8-0DD4-F8F9-2A46-9880B4B4AB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00" y="720772"/>
            <a:ext cx="5943600" cy="1186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7910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6458" y="12589398"/>
            <a:ext cx="1228177" cy="781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0A21162-B598-474C-B35D-22FA8ECBDE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04850"/>
            <a:ext cx="5943600" cy="1175718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4031D98-65A9-EB17-2D8F-492591CA0A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422699"/>
            <a:ext cx="4434871" cy="888360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AF4394A-1989-F6AC-0A51-631CB7F615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2202" y="7531806"/>
            <a:ext cx="4064000" cy="54483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E512B7E-5211-7206-9BB4-A5AB38BA04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328" y="704850"/>
            <a:ext cx="4064000" cy="805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9253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6458" y="12589398"/>
            <a:ext cx="1228177" cy="781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B0F335D-7529-CFE6-2EFE-2AD91ECA0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571499"/>
            <a:ext cx="4978400" cy="986345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177E5C3-E31E-5291-A266-6CAD527035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1" y="1392128"/>
            <a:ext cx="4978399" cy="1000347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549250FF-1418-4EBC-57DE-F516C5DE38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1" y="3373643"/>
            <a:ext cx="4673600" cy="921575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6458" y="12589398"/>
            <a:ext cx="1228177" cy="781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06536BA-0156-51A3-0657-4529A1D71C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664" y="2987492"/>
            <a:ext cx="4823563" cy="960190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D4666DD-9F4B-6E22-3B1E-778CE862CF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698500"/>
            <a:ext cx="4418797" cy="874093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A2F27FB-8F71-B949-03E8-BDA8CA6227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9694" y="698500"/>
            <a:ext cx="5070238" cy="1007709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B896728-03B2-CACE-0EBD-44BEE3890B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3076" y="2654902"/>
            <a:ext cx="5070238" cy="993449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6458" y="12589398"/>
            <a:ext cx="1228177" cy="781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09C7327-99A7-1F2D-E8D9-695B79533C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112" y="864054"/>
            <a:ext cx="6089088" cy="11987892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75693D7E-AFBD-8BF1-B8FF-0DF5395DF6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800" y="864054"/>
            <a:ext cx="6089088" cy="1212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4297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6458" y="12589398"/>
            <a:ext cx="1228177" cy="781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5DC2F7D-F420-4945-2B8A-2A07C9C7D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990600"/>
            <a:ext cx="5156200" cy="1024794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CF85764-F877-2CB0-4521-29B4279E06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401" y="990600"/>
            <a:ext cx="4940300" cy="1024794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577FFBA-E0C6-8328-4DCA-6E2D8E57C5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00" y="974487"/>
            <a:ext cx="5156200" cy="1026406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6458" y="12589398"/>
            <a:ext cx="1228177" cy="781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B25DEBA-E4C8-89C0-B2B9-51CC6071C8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0325" y="1903935"/>
            <a:ext cx="5384800" cy="1068546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14AC401-6B41-6E4E-D09D-3E1C6DA8D2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100" y="1971119"/>
            <a:ext cx="4909896" cy="977376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5ACF4A0-D14E-6897-CD10-335DD7D735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571" y="729139"/>
            <a:ext cx="4902200" cy="977376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6458" y="12589398"/>
            <a:ext cx="1228177" cy="781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E4330CD-0E73-B33C-1538-6EF5522B09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610195"/>
            <a:ext cx="5461000" cy="1076840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E79053C-02AB-2687-E4D1-164F1255B3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600" y="1735660"/>
            <a:ext cx="5461000" cy="1085373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3505B29-3541-FB22-FCFE-72DCB9DD78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377" y="2533252"/>
            <a:ext cx="5461000" cy="1080254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6458" y="12589398"/>
            <a:ext cx="1228177" cy="781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DD4FC65-FBF2-11BF-E97F-840430837C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0" y="565149"/>
            <a:ext cx="5765800" cy="1144150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04A25EA-C107-C3A7-6FC5-8EE7BC87B0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0" y="565148"/>
            <a:ext cx="5765800" cy="1144150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6458" y="12589398"/>
            <a:ext cx="1228177" cy="781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E3259FD-AB32-63FA-28C2-046C8B3B14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863600"/>
            <a:ext cx="5588000" cy="110363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CE1AC3C-6062-2B03-083D-E374BA170B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602" y="1786643"/>
            <a:ext cx="5588000" cy="1119346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6458" y="12589398"/>
            <a:ext cx="1228177" cy="781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DDBBD9BD-4411-2A8E-7FB2-3FAC738A7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58" y="704849"/>
            <a:ext cx="5148942" cy="1018525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15DBE52-8984-B7D2-1A23-3BDCAEF7B1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2650041"/>
            <a:ext cx="5148942" cy="1033006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016F4E6-11C8-1DB5-ADD0-E418D40D18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8142" y="704849"/>
            <a:ext cx="5334000" cy="1058465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6458" y="12589398"/>
            <a:ext cx="1228177" cy="781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0B1DB71-3D2F-8A58-D06D-D24C4121B8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0" y="1147889"/>
            <a:ext cx="5765800" cy="1144150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2E09FBE-3968-E9DB-912F-21E5A40736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600" y="1137244"/>
            <a:ext cx="5765800" cy="1144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8519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6458" y="12589398"/>
            <a:ext cx="1228177" cy="781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4246A39-820F-46AF-A35F-3DA50EE8F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198" y="345185"/>
            <a:ext cx="10392665" cy="49022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8D0BAB5-3285-F3A3-DFEE-8D59C76CA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198" y="5247385"/>
            <a:ext cx="10392664" cy="831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4944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6458" y="12589398"/>
            <a:ext cx="1228177" cy="78141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DD6A682B-ACA9-5BFC-3001-F481D7B8A150}"/>
              </a:ext>
            </a:extLst>
          </p:cNvPr>
          <p:cNvSpPr txBox="1"/>
          <p:nvPr/>
        </p:nvSpPr>
        <p:spPr>
          <a:xfrm>
            <a:off x="3047471" y="2748789"/>
            <a:ext cx="5334529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0000" b="0" i="0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Android:</a:t>
            </a:r>
            <a:endParaRPr kumimoji="0" lang="pl-PL" sz="2400" b="0" i="0" u="none" strike="noStrike" cap="none" spc="0" normalizeH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278E641-F2D2-50AA-60D2-8B722F595BED}"/>
              </a:ext>
            </a:extLst>
          </p:cNvPr>
          <p:cNvSpPr txBox="1"/>
          <p:nvPr/>
        </p:nvSpPr>
        <p:spPr>
          <a:xfrm>
            <a:off x="15581154" y="2749871"/>
            <a:ext cx="2884646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0000" dirty="0">
                <a:solidFill>
                  <a:srgbClr val="FF0000"/>
                </a:solidFill>
              </a:rPr>
              <a:t>iOS:</a:t>
            </a:r>
            <a:endParaRPr kumimoji="0" lang="pl-PL" sz="10000" b="0" i="0" u="none" strike="noStrike" cap="none" spc="0" normalizeH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01B3F40-55AA-87A4-0EE4-4EF9C8FC45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270" y="4838699"/>
            <a:ext cx="6147329" cy="614732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D672F8A-11B9-A831-0441-6E447EA601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471" y="4838699"/>
            <a:ext cx="6147329" cy="614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697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6458" y="12589398"/>
            <a:ext cx="1228177" cy="78141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DD6A682B-ACA9-5BFC-3001-F481D7B8A150}"/>
              </a:ext>
            </a:extLst>
          </p:cNvPr>
          <p:cNvSpPr txBox="1"/>
          <p:nvPr/>
        </p:nvSpPr>
        <p:spPr>
          <a:xfrm>
            <a:off x="2539471" y="2748789"/>
            <a:ext cx="5334529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0000" b="0" i="0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Android:</a:t>
            </a:r>
            <a:r>
              <a:rPr kumimoji="0" lang="pl-PL" sz="2400" b="0" i="0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: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278E641-F2D2-50AA-60D2-8B722F595BED}"/>
              </a:ext>
            </a:extLst>
          </p:cNvPr>
          <p:cNvSpPr txBox="1"/>
          <p:nvPr/>
        </p:nvSpPr>
        <p:spPr>
          <a:xfrm>
            <a:off x="16038354" y="9328471"/>
            <a:ext cx="2884646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0000" dirty="0">
                <a:solidFill>
                  <a:srgbClr val="FF0000"/>
                </a:solidFill>
              </a:rPr>
              <a:t>iOS:</a:t>
            </a:r>
            <a:endParaRPr kumimoji="0" lang="pl-PL" sz="10000" b="0" i="0" u="none" strike="noStrike" cap="none" spc="0" normalizeH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804B015B-8385-CE70-239F-C6B4769451E7}"/>
              </a:ext>
            </a:extLst>
          </p:cNvPr>
          <p:cNvSpPr txBox="1"/>
          <p:nvPr/>
        </p:nvSpPr>
        <p:spPr>
          <a:xfrm>
            <a:off x="4165600" y="11261779"/>
            <a:ext cx="18396858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60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https</a:t>
            </a:r>
            <a:r>
              <a:rPr kumimoji="0" lang="pl-PL" sz="60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://</a:t>
            </a:r>
            <a:r>
              <a:rPr kumimoji="0" lang="pl-PL" sz="60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testflight.apple.com</a:t>
            </a:r>
            <a:r>
              <a:rPr kumimoji="0" lang="pl-PL" sz="60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/</a:t>
            </a:r>
            <a:r>
              <a:rPr kumimoji="0" lang="pl-PL" sz="60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join</a:t>
            </a:r>
            <a:r>
              <a:rPr kumimoji="0" lang="pl-PL" sz="60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/HGv3C21K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2497947-B14A-BCC6-F341-5A9B8E19138D}"/>
              </a:ext>
            </a:extLst>
          </p:cNvPr>
          <p:cNvSpPr txBox="1"/>
          <p:nvPr/>
        </p:nvSpPr>
        <p:spPr>
          <a:xfrm>
            <a:off x="659026" y="5000658"/>
            <a:ext cx="21903432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48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https</a:t>
            </a:r>
            <a:r>
              <a:rPr kumimoji="0" lang="pl-PL" sz="4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://</a:t>
            </a:r>
            <a:r>
              <a:rPr kumimoji="0" lang="pl-PL" sz="48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volleystation.com</a:t>
            </a:r>
            <a:r>
              <a:rPr kumimoji="0" lang="pl-PL" sz="4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/</a:t>
            </a:r>
            <a:r>
              <a:rPr kumimoji="0" lang="pl-PL" sz="48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downloads</a:t>
            </a:r>
            <a:r>
              <a:rPr kumimoji="0" lang="pl-PL" sz="4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/software/</a:t>
            </a:r>
            <a:r>
              <a:rPr kumimoji="0" lang="pl-PL" sz="48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VolleyStationReferee-Mobile.apk</a:t>
            </a:r>
            <a:endParaRPr kumimoji="0" lang="pl-PL" sz="4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9329629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6458" y="12589398"/>
            <a:ext cx="1228177" cy="7814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1110CEC1-53BC-C1EF-2845-F223ACF1CDE8}"/>
              </a:ext>
            </a:extLst>
          </p:cNvPr>
          <p:cNvSpPr txBox="1"/>
          <p:nvPr/>
        </p:nvSpPr>
        <p:spPr>
          <a:xfrm>
            <a:off x="2268415" y="2766915"/>
            <a:ext cx="19237570" cy="60119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9600" b="1" dirty="0">
                <a:solidFill>
                  <a:srgbClr val="FF0000"/>
                </a:solidFill>
              </a:rPr>
              <a:t>Maciej Kwiatkowski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l-PL" sz="9600" b="1" dirty="0">
              <a:solidFill>
                <a:srgbClr val="FF0000"/>
              </a:solidFill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9600" b="1" dirty="0" err="1">
                <a:solidFill>
                  <a:srgbClr val="FF0000"/>
                </a:solidFill>
              </a:rPr>
              <a:t>maciejjkwiatkowski@gmail.com</a:t>
            </a:r>
            <a:endParaRPr lang="pl-PL" sz="9600" b="1" dirty="0">
              <a:solidFill>
                <a:srgbClr val="FF0000"/>
              </a:solidFill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9600" b="1" dirty="0">
                <a:solidFill>
                  <a:srgbClr val="FF0000"/>
                </a:solidFill>
              </a:rPr>
              <a:t>t</a:t>
            </a:r>
            <a:r>
              <a:rPr kumimoji="0" lang="pl-PL" sz="96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el. 698 034 106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6458" y="12589398"/>
            <a:ext cx="1228177" cy="781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6784956-4A0F-36AA-D3A1-031849F10B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526" y="5689600"/>
            <a:ext cx="12700020" cy="6645798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00F763BC-DB76-9913-E5A3-CFCDFABB4BB7}"/>
              </a:ext>
            </a:extLst>
          </p:cNvPr>
          <p:cNvSpPr txBox="1"/>
          <p:nvPr/>
        </p:nvSpPr>
        <p:spPr>
          <a:xfrm>
            <a:off x="427087" y="1084263"/>
            <a:ext cx="21488400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0000" b="1" i="0" u="none" strike="noStrike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https</a:t>
            </a:r>
            <a:r>
              <a:rPr kumimoji="0" lang="pl-PL" sz="10000" b="1" i="0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://</a:t>
            </a:r>
            <a:r>
              <a:rPr kumimoji="0" lang="pl-PL" sz="10000" b="1" i="0" u="none" strike="noStrike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panel.volleystation.com</a:t>
            </a:r>
            <a:r>
              <a:rPr kumimoji="0" lang="pl-PL" sz="10000" b="1" i="0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/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40CE69C-E852-6251-96E4-FD5AC16402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6" y="4210050"/>
            <a:ext cx="9805341" cy="455295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338EBCF9-5976-735F-0DC1-A1B26EBA38EF}"/>
              </a:ext>
            </a:extLst>
          </p:cNvPr>
          <p:cNvSpPr txBox="1"/>
          <p:nvPr/>
        </p:nvSpPr>
        <p:spPr>
          <a:xfrm>
            <a:off x="630286" y="9457352"/>
            <a:ext cx="719187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4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Login: vs_test2324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4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Hasło: </a:t>
            </a:r>
            <a:r>
              <a:rPr kumimoji="0" lang="pl-PL" sz="4800" b="1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vsreferee</a:t>
            </a:r>
            <a:endParaRPr kumimoji="0" lang="pl-PL" sz="4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6458" y="12589398"/>
            <a:ext cx="1228177" cy="781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E8C1E51-1553-73C9-EAD1-AC0B0BD47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220" y="888588"/>
            <a:ext cx="15585280" cy="457282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073EA07-55FE-4CAA-3AD3-02D044F1E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5989751"/>
            <a:ext cx="12958086" cy="683766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6458" y="12589398"/>
            <a:ext cx="1228177" cy="781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0F0C244-22BF-B1C5-343C-D372E29F3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1098550"/>
            <a:ext cx="5283200" cy="1048385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0BD7609-076F-9458-AE9C-D38281628A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99" y="1098550"/>
            <a:ext cx="5283199" cy="1053337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C932785-99F5-4BED-F343-BC867BC6AE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397" y="5937602"/>
            <a:ext cx="10697486" cy="564479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6458" y="12589398"/>
            <a:ext cx="1228177" cy="781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A4A14E8-AB10-9C07-EB12-6431F3BE05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7700"/>
            <a:ext cx="5280178" cy="88773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4A96628-6DB7-7984-120E-99E9BFCA17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146" y="2984500"/>
            <a:ext cx="5762142" cy="88773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59EA77C-AA8B-7D5E-F39F-5AE8B0B3C0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8057" y="8547806"/>
            <a:ext cx="5860893" cy="44323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6458" y="12589398"/>
            <a:ext cx="1228177" cy="781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2C14A88-87FA-36C0-B34C-9739D85D0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7700"/>
            <a:ext cx="4064000" cy="68326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1B35AF5-2342-E1CE-8DE4-A5DFE4C29F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600" y="2146300"/>
            <a:ext cx="5608651" cy="86233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E71C9A8-4F42-3B4D-6F46-205D359DFF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8465" y="7369698"/>
            <a:ext cx="4855535" cy="52197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543F698-F3B0-6E35-E15D-07A3AA7B46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400" y="647699"/>
            <a:ext cx="4826000" cy="978773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6458" y="12589398"/>
            <a:ext cx="1228177" cy="781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0538DD6-012E-2ABC-327C-6FBF207910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2520949"/>
            <a:ext cx="5612780" cy="819115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EEDF828-2012-EAC4-FA63-879E3E8349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768350"/>
            <a:ext cx="5612780" cy="862965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DD8A36E-F7C8-B7B7-0A83-00205F1BD6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200" y="4552950"/>
            <a:ext cx="6375400" cy="755086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6458" y="12589398"/>
            <a:ext cx="1228177" cy="781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7E1FD5B-A1BC-4C23-A8FE-93B0D669CE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1219200"/>
            <a:ext cx="5588000" cy="1096645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9268027-DF96-0B11-D67C-AF3121FAEA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002" y="3810794"/>
            <a:ext cx="6350000" cy="855265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30_BasicColor">
  <a:themeElements>
    <a:clrScheme name="30_BasicColor">
      <a:dk1>
        <a:srgbClr val="5E5E5E"/>
      </a:dk1>
      <a:lt1>
        <a:srgbClr val="003462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0_BasicColor">
  <a:themeElements>
    <a:clrScheme name="30_Basic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760</Words>
  <Application>Microsoft Macintosh PowerPoint</Application>
  <PresentationFormat>Niestandardowy</PresentationFormat>
  <Paragraphs>217</Paragraphs>
  <Slides>29</Slides>
  <Notes>29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4" baseType="lpstr">
      <vt:lpstr>Calibri</vt:lpstr>
      <vt:lpstr>Calibri Light</vt:lpstr>
      <vt:lpstr>Helvetica Neue</vt:lpstr>
      <vt:lpstr>Helvetica Neue Medium</vt:lpstr>
      <vt:lpstr>30_BasicColor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cp:lastModifiedBy>Maciej Kwiatkowski</cp:lastModifiedBy>
  <cp:revision>6</cp:revision>
  <dcterms:modified xsi:type="dcterms:W3CDTF">2023-08-24T20:23:42Z</dcterms:modified>
</cp:coreProperties>
</file>